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B572-0CDC-4F64-B1D3-BAD5A618FC37}" type="datetimeFigureOut">
              <a:rPr lang="ko-KR" altLang="en-US" smtClean="0"/>
              <a:t>2010-06-09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ECEC3-3761-4655-9FA8-41112B65E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0345" t="25862"/>
          <a:stretch>
            <a:fillRect/>
          </a:stretch>
        </p:blipFill>
        <p:spPr bwMode="auto">
          <a:xfrm>
            <a:off x="6215074" y="2000240"/>
            <a:ext cx="1857388" cy="102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00174"/>
            <a:ext cx="5774947" cy="261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2927" y="1448586"/>
            <a:ext cx="2246725" cy="48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7158" y="1500174"/>
            <a:ext cx="2643206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28596" y="1571612"/>
            <a:ext cx="2500330" cy="8572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428596" y="2500306"/>
            <a:ext cx="2500330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428596" y="3214686"/>
            <a:ext cx="2500330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28596" y="3929066"/>
            <a:ext cx="2500330" cy="64294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28596" y="785794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1. All User Data </a:t>
            </a:r>
          </a:p>
          <a:p>
            <a:r>
              <a:rPr lang="en-US" altLang="ko-KR" dirty="0" smtClean="0"/>
              <a:t>= 150 Million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3143240" y="1500174"/>
            <a:ext cx="2643206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214678" y="1571612"/>
            <a:ext cx="2500330" cy="8572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214678" y="2500306"/>
            <a:ext cx="2500330" cy="642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214678" y="321468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214678" y="392906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214678" y="785794"/>
            <a:ext cx="1528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2. US &amp; KOR</a:t>
            </a:r>
          </a:p>
          <a:p>
            <a:r>
              <a:rPr lang="en-US" altLang="ko-KR" dirty="0" smtClean="0"/>
              <a:t>= 70 Million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5929322" y="1500174"/>
            <a:ext cx="2643206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000760" y="1571612"/>
            <a:ext cx="2500330" cy="857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6000760" y="2500306"/>
            <a:ext cx="2500330" cy="64294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6000760" y="321468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6000760" y="392906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6000760" y="785794"/>
            <a:ext cx="1624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3. Active User</a:t>
            </a:r>
          </a:p>
          <a:p>
            <a:r>
              <a:rPr lang="en-US" altLang="ko-KR" dirty="0" smtClean="0"/>
              <a:t>= 30 Million</a:t>
            </a:r>
            <a:endParaRPr lang="ko-KR" altLang="en-US" dirty="0"/>
          </a:p>
        </p:txBody>
      </p:sp>
      <p:sp>
        <p:nvSpPr>
          <p:cNvPr id="29" name="줄무늬가 있는 오른쪽 화살표 28"/>
          <p:cNvSpPr/>
          <p:nvPr/>
        </p:nvSpPr>
        <p:spPr>
          <a:xfrm>
            <a:off x="2643174" y="2786058"/>
            <a:ext cx="928694" cy="71438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줄무늬가 있는 오른쪽 화살표 29"/>
          <p:cNvSpPr/>
          <p:nvPr/>
        </p:nvSpPr>
        <p:spPr>
          <a:xfrm>
            <a:off x="5429256" y="2071678"/>
            <a:ext cx="928694" cy="71438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줄무늬가 있는 오른쪽 화살표 30"/>
          <p:cNvSpPr/>
          <p:nvPr/>
        </p:nvSpPr>
        <p:spPr>
          <a:xfrm>
            <a:off x="8215338" y="1643050"/>
            <a:ext cx="928694" cy="71438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>
          <a:xfrm>
            <a:off x="4286248" y="1571612"/>
            <a:ext cx="1714512" cy="1714512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42910" y="1500174"/>
            <a:ext cx="2643206" cy="3143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14348" y="1571612"/>
            <a:ext cx="2500330" cy="8572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714348" y="2500306"/>
            <a:ext cx="2500330" cy="64294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14348" y="321468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714348" y="3929066"/>
            <a:ext cx="2500330" cy="64294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14348" y="785794"/>
            <a:ext cx="1624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4. Active User</a:t>
            </a:r>
          </a:p>
          <a:p>
            <a:r>
              <a:rPr lang="en-US" altLang="ko-KR" dirty="0" smtClean="0"/>
              <a:t>= 30 Million</a:t>
            </a:r>
            <a:endParaRPr lang="ko-KR" altLang="en-US" dirty="0"/>
          </a:p>
        </p:txBody>
      </p:sp>
      <p:sp>
        <p:nvSpPr>
          <p:cNvPr id="23" name="줄무늬가 있는 오른쪽 화살표 22"/>
          <p:cNvSpPr/>
          <p:nvPr/>
        </p:nvSpPr>
        <p:spPr>
          <a:xfrm>
            <a:off x="2928926" y="1643050"/>
            <a:ext cx="928694" cy="71438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4572000" y="1785926"/>
            <a:ext cx="571504" cy="57150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5072066" y="2347906"/>
            <a:ext cx="285752" cy="285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/>
        </p:nvSpPr>
        <p:spPr>
          <a:xfrm>
            <a:off x="4572000" y="2500306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5143504" y="2714620"/>
            <a:ext cx="357190" cy="357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286380" y="185736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/>
          <p:cNvSpPr txBox="1"/>
          <p:nvPr/>
        </p:nvSpPr>
        <p:spPr>
          <a:xfrm>
            <a:off x="4387610" y="785794"/>
            <a:ext cx="3382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Stratified Random Sampling</a:t>
            </a:r>
            <a:endParaRPr lang="en-US" altLang="ko-KR" dirty="0" smtClean="0"/>
          </a:p>
          <a:p>
            <a:r>
              <a:rPr lang="en-US" altLang="ko-KR" dirty="0" smtClean="0"/>
              <a:t>= 5000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37</Words>
  <Application>Microsoft Office PowerPoint</Application>
  <PresentationFormat>화면 슬라이드 쇼(4:3)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HShin</dc:creator>
  <cp:lastModifiedBy>HShin</cp:lastModifiedBy>
  <cp:revision>3</cp:revision>
  <dcterms:created xsi:type="dcterms:W3CDTF">2010-06-09T11:05:11Z</dcterms:created>
  <dcterms:modified xsi:type="dcterms:W3CDTF">2010-06-09T11:28:20Z</dcterms:modified>
</cp:coreProperties>
</file>